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E91D-6923-43B6-9E61-563F524B058F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B7B0-1A4F-4B91-85FB-092FF29087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0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E91D-6923-43B6-9E61-563F524B058F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B7B0-1A4F-4B91-85FB-092FF29087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66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E91D-6923-43B6-9E61-563F524B058F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B7B0-1A4F-4B91-85FB-092FF29087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912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E91D-6923-43B6-9E61-563F524B058F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B7B0-1A4F-4B91-85FB-092FF29087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93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E91D-6923-43B6-9E61-563F524B058F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B7B0-1A4F-4B91-85FB-092FF29087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88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E91D-6923-43B6-9E61-563F524B058F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B7B0-1A4F-4B91-85FB-092FF29087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31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E91D-6923-43B6-9E61-563F524B058F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B7B0-1A4F-4B91-85FB-092FF29087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25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E91D-6923-43B6-9E61-563F524B058F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B7B0-1A4F-4B91-85FB-092FF29087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1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E91D-6923-43B6-9E61-563F524B058F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B7B0-1A4F-4B91-85FB-092FF29087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37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E91D-6923-43B6-9E61-563F524B058F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B7B0-1A4F-4B91-85FB-092FF29087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04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E91D-6923-43B6-9E61-563F524B058F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B7B0-1A4F-4B91-85FB-092FF29087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441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2E91D-6923-43B6-9E61-563F524B058F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0B7B0-1A4F-4B91-85FB-092FF29087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35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599" y="76562"/>
            <a:ext cx="8007684" cy="678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141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818" y="116631"/>
            <a:ext cx="8387676" cy="674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774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930" y="1"/>
            <a:ext cx="84961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497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965" y="143344"/>
            <a:ext cx="8211670" cy="656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422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8121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521" y="156701"/>
            <a:ext cx="8791185" cy="654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484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135" y="49849"/>
            <a:ext cx="8718005" cy="649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9182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Широкоэкранный</PresentationFormat>
  <Paragraphs>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4</dc:creator>
  <cp:lastModifiedBy>4</cp:lastModifiedBy>
  <cp:revision>2</cp:revision>
  <dcterms:created xsi:type="dcterms:W3CDTF">2020-04-28T12:46:03Z</dcterms:created>
  <dcterms:modified xsi:type="dcterms:W3CDTF">2020-04-28T12:55:23Z</dcterms:modified>
</cp:coreProperties>
</file>